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309" r:id="rId3"/>
    <p:sldId id="310" r:id="rId4"/>
    <p:sldId id="311" r:id="rId5"/>
    <p:sldId id="279" r:id="rId6"/>
    <p:sldId id="283" r:id="rId7"/>
    <p:sldId id="280" r:id="rId8"/>
    <p:sldId id="298" r:id="rId9"/>
    <p:sldId id="304" r:id="rId10"/>
    <p:sldId id="305" r:id="rId11"/>
    <p:sldId id="302" r:id="rId12"/>
    <p:sldId id="307" r:id="rId13"/>
    <p:sldId id="308" r:id="rId14"/>
    <p:sldId id="282" r:id="rId15"/>
    <p:sldId id="296" r:id="rId16"/>
    <p:sldId id="284" r:id="rId17"/>
    <p:sldId id="297" r:id="rId18"/>
    <p:sldId id="285" r:id="rId19"/>
    <p:sldId id="306" r:id="rId20"/>
    <p:sldId id="286" r:id="rId21"/>
    <p:sldId id="300" r:id="rId22"/>
    <p:sldId id="303" r:id="rId23"/>
    <p:sldId id="289" r:id="rId24"/>
    <p:sldId id="290" r:id="rId25"/>
    <p:sldId id="293" r:id="rId26"/>
    <p:sldId id="294" r:id="rId27"/>
    <p:sldId id="295" r:id="rId28"/>
    <p:sldId id="291" r:id="rId29"/>
    <p:sldId id="292" r:id="rId30"/>
    <p:sldId id="301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대경" initials="이" lastIdx="1" clrIdx="0">
    <p:extLst>
      <p:ext uri="{19B8F6BF-5375-455C-9EA6-DF929625EA0E}">
        <p15:presenceInfo xmlns:p15="http://schemas.microsoft.com/office/powerpoint/2012/main" userId="이대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7A"/>
    <a:srgbClr val="002E8A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92" autoAdjust="0"/>
  </p:normalViewPr>
  <p:slideViewPr>
    <p:cSldViewPr showGuides="1">
      <p:cViewPr varScale="1">
        <p:scale>
          <a:sx n="78" d="100"/>
          <a:sy n="78" d="100"/>
        </p:scale>
        <p:origin x="1332" y="84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이대경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7158" y="2780928"/>
            <a:ext cx="3289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dobe 고딕 Std B" pitchFamily="34" charset="-127"/>
                <a:ea typeface="Adobe 고딕 Std B" pitchFamily="34" charset="-127"/>
              </a:rPr>
              <a:t>ISLAND QUEST</a:t>
            </a:r>
            <a:endParaRPr lang="ko-KR" altLang="en-US" sz="3600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3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3977" y="863388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숙소 탭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영웅을 배치시켜서 회복시킴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720"/>
            <a:ext cx="9144000" cy="55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7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훈련소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대장간 옆에 공터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나무 울타리로 경계 </a:t>
            </a:r>
            <a:r>
              <a:rPr lang="en-US" altLang="ko-KR" dirty="0" smtClean="0">
                <a:sym typeface="Wingdings" panose="05000000000000000000" pitchFamily="2" charset="2"/>
              </a:rPr>
              <a:t>+ </a:t>
            </a:r>
            <a:r>
              <a:rPr lang="ko-KR" altLang="en-US" dirty="0" smtClean="0">
                <a:sym typeface="Wingdings" panose="05000000000000000000" pitchFamily="2" charset="2"/>
              </a:rPr>
              <a:t>허수아비가 놓여있음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가 있는 느낌의 건물이며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총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단계의 업그레이드 과정을 가지고 용병의 장비 및 스킬의 업그레이드 기능을 가지는 건물입니다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536" y="4192057"/>
            <a:ext cx="3995936" cy="22477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391860"/>
            <a:ext cx="2067213" cy="18481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69" y="3573016"/>
            <a:ext cx="2745106" cy="30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훈련소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클릭 시 나오는 화면</a:t>
            </a:r>
            <a:r>
              <a:rPr lang="en-US" altLang="ko-KR" dirty="0" smtClean="0"/>
              <a:t>(1)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642"/>
            <a:ext cx="9144000" cy="52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훈련소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클릭 시 나오는 화면</a:t>
            </a:r>
            <a:r>
              <a:rPr lang="en-US" altLang="ko-KR" dirty="0" smtClean="0"/>
              <a:t>(2)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900"/>
            <a:ext cx="9144000" cy="52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영주 저택 </a:t>
            </a:r>
            <a:r>
              <a:rPr lang="en-US" altLang="ko-KR" dirty="0" smtClean="0"/>
              <a:t>: (</a:t>
            </a:r>
            <a:r>
              <a:rPr lang="ko-KR" altLang="en-US" dirty="0" err="1" smtClean="0"/>
              <a:t>히마매</a:t>
            </a:r>
            <a:r>
              <a:rPr lang="en-US" altLang="ko-KR" dirty="0" smtClean="0"/>
              <a:t>3 </a:t>
            </a:r>
            <a:r>
              <a:rPr lang="ko-KR" altLang="en-US" dirty="0" smtClean="0"/>
              <a:t>성채 참조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유저가 의도적으로 업그레이드 시키는 건물이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영지의 발전 정도에 따라 자동으로 모습을 바꾸는 건물</a:t>
            </a:r>
            <a:r>
              <a:rPr lang="en-US" altLang="ko-KR" dirty="0" smtClean="0"/>
              <a:t>.(</a:t>
            </a:r>
            <a:r>
              <a:rPr lang="ko-KR" altLang="en-US" dirty="0" smtClean="0"/>
              <a:t>한번 바뀌면 다운그레이드 되지는 않습니다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!</a:t>
            </a:r>
            <a:r>
              <a:rPr lang="ko-KR" altLang="en-US" dirty="0" smtClean="0">
                <a:sym typeface="Wingdings" panose="05000000000000000000" pitchFamily="2" charset="2"/>
              </a:rPr>
              <a:t>중요</a:t>
            </a:r>
            <a:r>
              <a:rPr lang="en-US" altLang="ko-KR" dirty="0" smtClean="0">
                <a:sym typeface="Wingdings" panose="05000000000000000000" pitchFamily="2" charset="2"/>
              </a:rPr>
              <a:t>! </a:t>
            </a:r>
            <a:r>
              <a:rPr lang="ko-KR" altLang="en-US" dirty="0" smtClean="0">
                <a:sym typeface="Wingdings" panose="05000000000000000000" pitchFamily="2" charset="2"/>
              </a:rPr>
              <a:t>자동으로 업그레이드 이미지를 가지는 기능은 </a:t>
            </a:r>
            <a:r>
              <a:rPr lang="ko-KR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최하위 우선 순위</a:t>
            </a:r>
            <a:r>
              <a:rPr lang="ko-KR" altLang="en-US" dirty="0" smtClean="0">
                <a:sym typeface="Wingdings" panose="05000000000000000000" pitchFamily="2" charset="2"/>
              </a:rPr>
              <a:t>로 영주 저택만 구현하고 업그레이드 이미지는 나중에 구현해도 무관함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대략적으로 성채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저택의 이미지를 떠올릴 수 있다면 무관합니다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88455"/>
            <a:ext cx="3181794" cy="21434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378824"/>
            <a:ext cx="3029373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영주 저택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클릭 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영주 관리 화면과 같은 화면을 보여줌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29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주거지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인구 자원으로 건설되는 건물들이며 같은 이미지의 집을 여러가지로 배치했다는 이미지를 생각하시면 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주거지 건물의 업그레이드는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단계로 단계가 늘어나면 건물의 외관이 바뀌는 것이 아니라 </a:t>
            </a:r>
            <a:r>
              <a:rPr lang="en-US" altLang="ko-KR" dirty="0" smtClean="0"/>
              <a:t>(</a:t>
            </a:r>
            <a:r>
              <a:rPr lang="ko-KR" altLang="en-US" dirty="0" smtClean="0"/>
              <a:t>천막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벽돌집 </a:t>
            </a:r>
            <a:r>
              <a:rPr lang="en-US" altLang="ko-KR" dirty="0" smtClean="0"/>
              <a:t>X) </a:t>
            </a:r>
            <a:r>
              <a:rPr lang="ko-KR" altLang="en-US" dirty="0" smtClean="0"/>
              <a:t>단순히 주거지의 개수가 늘어나는 것을 의미합니다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 레벨 </a:t>
            </a:r>
            <a:r>
              <a:rPr lang="en-US" altLang="ko-KR" dirty="0" smtClean="0"/>
              <a:t>1: </a:t>
            </a:r>
            <a:r>
              <a:rPr lang="ko-KR" altLang="en-US" dirty="0" smtClean="0"/>
              <a:t>집 이미지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군락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레벨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집 이미지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개의 군락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레벨 </a:t>
            </a:r>
            <a:r>
              <a:rPr lang="en-US" altLang="ko-KR" dirty="0" smtClean="0"/>
              <a:t>3: </a:t>
            </a:r>
            <a:r>
              <a:rPr lang="ko-KR" altLang="en-US" dirty="0" smtClean="0"/>
              <a:t>집 이미지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개의 군락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영지 내에서 비어있는 장소에 점점 빼곡히 늘어나는 식으로 구상하고 있습니다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09764"/>
            <a:ext cx="3181794" cy="2143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2040" y="4309764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…+…+ 4. </a:t>
            </a:r>
            <a:r>
              <a:rPr lang="ko-KR" altLang="en-US" dirty="0" smtClean="0">
                <a:sym typeface="Wingdings" panose="05000000000000000000" pitchFamily="2" charset="2"/>
              </a:rPr>
              <a:t>주거지 까지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프로토</a:t>
            </a:r>
            <a:r>
              <a:rPr lang="ko-KR" altLang="en-US" dirty="0" smtClean="0">
                <a:sym typeface="Wingdings" panose="05000000000000000000" pitchFamily="2" charset="2"/>
              </a:rPr>
              <a:t> 타입</a:t>
            </a:r>
            <a:r>
              <a:rPr lang="en-US" altLang="ko-KR" dirty="0" smtClean="0">
                <a:sym typeface="Wingdings" panose="05000000000000000000" pitchFamily="2" charset="2"/>
              </a:rPr>
              <a:t>(2</a:t>
            </a:r>
            <a:r>
              <a:rPr lang="ko-KR" altLang="en-US" dirty="0" smtClean="0">
                <a:sym typeface="Wingdings" panose="05000000000000000000" pitchFamily="2" charset="2"/>
              </a:rPr>
              <a:t>차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구현 조건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58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주거지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클릭 불가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상호 작용 불가 건물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012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첩보 건물 </a:t>
            </a:r>
            <a:r>
              <a:rPr lang="en-US" altLang="ko-KR" dirty="0" smtClean="0"/>
              <a:t>: (</a:t>
            </a:r>
            <a:r>
              <a:rPr lang="ko-KR" altLang="en-US" dirty="0" err="1" smtClean="0"/>
              <a:t>다키스트</a:t>
            </a:r>
            <a:r>
              <a:rPr lang="ko-KR" altLang="en-US" dirty="0" smtClean="0"/>
              <a:t> 던전 선술집 참조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단계의 업그레이드 과정을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영지 내에서 후미진 곳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구석에 위치합니다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대략적으로 선술집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싸구려 여관의 수상스러운 느낌의 건물을 생각하고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33" y="2698711"/>
            <a:ext cx="3322546" cy="37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첩보 건물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클릭 시 나오는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프로토타입에선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54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188640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" y="1196752"/>
            <a:ext cx="9144000" cy="5233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" y="62068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매일의 시작에 내정 및 원정 중에서 행동을 선택하는 장면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9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시장 건물 </a:t>
            </a:r>
            <a:r>
              <a:rPr lang="en-US" altLang="ko-KR" dirty="0" smtClean="0"/>
              <a:t>: (</a:t>
            </a:r>
            <a:r>
              <a:rPr lang="ko-KR" altLang="en-US" dirty="0" err="1" smtClean="0"/>
              <a:t>히마매</a:t>
            </a:r>
            <a:r>
              <a:rPr lang="en-US" altLang="ko-KR" dirty="0" smtClean="0"/>
              <a:t>3 </a:t>
            </a:r>
            <a:r>
              <a:rPr lang="ko-KR" altLang="en-US" dirty="0" smtClean="0"/>
              <a:t>시장 참조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단계의 업그레이드 과정을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영지 내의 수입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골드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늘려주는 역할을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대략적으로 장터나 시장 같은 느낌의 건물로 업그레이드하면 점포가 많아지는 형태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비슷한 이미지의 추가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충분 할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25" y="3717032"/>
            <a:ext cx="318179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시장 건물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클릭시</a:t>
            </a:r>
            <a:r>
              <a:rPr lang="ko-KR" altLang="en-US" dirty="0" smtClean="0"/>
              <a:t> 나오는 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레벨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 골드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2309959"/>
            <a:ext cx="6120680" cy="414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5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성벽 건물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인게임에서</a:t>
            </a:r>
            <a:r>
              <a:rPr lang="ko-KR" altLang="en-US" dirty="0" smtClean="0"/>
              <a:t> 영지 내에서 발생하는 부정적인 이벤트의 비율을 줄여주는 기능을 생각 중이며 아직까지는 논의가 필요한 후보 건물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부둣가 혹은 작은 항구의 이미지가 배경으로만 존재함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후보 및 최하위 우선순위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8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UI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전체적으로 검은 사막 모바일 유아이 형식을 생각하는 중입니다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40" y="1671509"/>
            <a:ext cx="3219899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66429"/>
            <a:ext cx="936104" cy="9361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681028"/>
            <a:ext cx="1080120" cy="1080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88" y="3766429"/>
            <a:ext cx="920027" cy="799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584" y="2636912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생각 중인 영지 화면 내의 유아이 아이콘의 종류는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584" y="51948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</a:t>
            </a:r>
            <a:r>
              <a:rPr lang="en-US" altLang="ko-KR" dirty="0" smtClean="0"/>
              <a:t>	</a:t>
            </a:r>
            <a:r>
              <a:rPr lang="en-US" altLang="ko-KR" dirty="0"/>
              <a:t>	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건설</a:t>
            </a:r>
            <a:r>
              <a:rPr lang="en-US" altLang="ko-KR" dirty="0" smtClean="0"/>
              <a:t>			</a:t>
            </a:r>
            <a:r>
              <a:rPr lang="ko-KR" altLang="en-US" dirty="0" smtClean="0"/>
              <a:t>창고</a:t>
            </a:r>
            <a:r>
              <a:rPr lang="en-US" altLang="ko-KR" dirty="0" smtClean="0"/>
              <a:t>		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681028"/>
            <a:ext cx="1133687" cy="9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UI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78" y="374598"/>
            <a:ext cx="1589117" cy="15891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41" y="1976066"/>
            <a:ext cx="6692917" cy="45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164" y="858695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UI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78" y="374598"/>
            <a:ext cx="1589117" cy="15891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9305" y="1530865"/>
            <a:ext cx="874846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진행 일수 :  </a:t>
            </a:r>
          </a:p>
          <a:p>
            <a:endParaRPr lang="ko-KR" altLang="en-US" dirty="0"/>
          </a:p>
          <a:p>
            <a:r>
              <a:rPr lang="ko-KR" altLang="en-US" dirty="0"/>
              <a:t>수입 내역</a:t>
            </a:r>
          </a:p>
          <a:p>
            <a:r>
              <a:rPr lang="ko-KR" altLang="en-US" dirty="0"/>
              <a:t>	총 수입 : ------ </a:t>
            </a:r>
          </a:p>
          <a:p>
            <a:r>
              <a:rPr lang="ko-KR" altLang="en-US" dirty="0"/>
              <a:t>	수입 :</a:t>
            </a:r>
          </a:p>
          <a:p>
            <a:r>
              <a:rPr lang="ko-KR" altLang="en-US" dirty="0"/>
              <a:t>		...</a:t>
            </a:r>
          </a:p>
          <a:p>
            <a:r>
              <a:rPr lang="ko-KR" altLang="en-US" dirty="0"/>
              <a:t>		</a:t>
            </a:r>
            <a:r>
              <a:rPr lang="ko-KR" altLang="en-US" dirty="0" smtClean="0"/>
              <a:t>..</a:t>
            </a:r>
            <a:endParaRPr lang="en-US" altLang="ko-KR" dirty="0" smtClean="0"/>
          </a:p>
          <a:p>
            <a:r>
              <a:rPr lang="ko-KR" altLang="en-US" dirty="0"/>
              <a:t>	지출 : </a:t>
            </a:r>
          </a:p>
          <a:p>
            <a:r>
              <a:rPr lang="ko-KR" altLang="en-US" dirty="0"/>
              <a:t>		...</a:t>
            </a:r>
          </a:p>
          <a:p>
            <a:r>
              <a:rPr lang="ko-KR" altLang="en-US" dirty="0"/>
              <a:t>		</a:t>
            </a:r>
            <a:r>
              <a:rPr lang="ko-KR" altLang="en-US" dirty="0" smtClean="0"/>
              <a:t>..</a:t>
            </a:r>
            <a:endParaRPr lang="ko-KR" altLang="en-US" dirty="0"/>
          </a:p>
          <a:p>
            <a:r>
              <a:rPr lang="ko-KR" altLang="en-US" dirty="0"/>
              <a:t>인구수</a:t>
            </a:r>
          </a:p>
          <a:p>
            <a:r>
              <a:rPr lang="ko-KR" altLang="en-US" dirty="0"/>
              <a:t>	현재 최대 인구수</a:t>
            </a:r>
          </a:p>
          <a:p>
            <a:r>
              <a:rPr lang="ko-KR" altLang="en-US" dirty="0"/>
              <a:t>	현재 남은 </a:t>
            </a:r>
            <a:r>
              <a:rPr lang="ko-KR" altLang="en-US" dirty="0" smtClean="0"/>
              <a:t>노동력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현재 사용 노동력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1736869"/>
            <a:ext cx="5544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행정 NPC</a:t>
            </a:r>
          </a:p>
          <a:p>
            <a:r>
              <a:rPr lang="ko-KR" altLang="en-US" dirty="0"/>
              <a:t>	(초상화)</a:t>
            </a:r>
          </a:p>
          <a:p>
            <a:r>
              <a:rPr lang="ko-KR" altLang="en-US" dirty="0"/>
              <a:t>	이름</a:t>
            </a:r>
          </a:p>
          <a:p>
            <a:r>
              <a:rPr lang="ko-KR" altLang="en-US" dirty="0"/>
              <a:t>	내정 능력치 </a:t>
            </a:r>
            <a:r>
              <a:rPr lang="ko-KR" altLang="en-US" dirty="0" smtClean="0"/>
              <a:t>수치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현재 정책</a:t>
            </a:r>
          </a:p>
          <a:p>
            <a:endParaRPr lang="ko-KR" altLang="en-US" dirty="0"/>
          </a:p>
          <a:p>
            <a:r>
              <a:rPr lang="ko-KR" altLang="en-US" dirty="0"/>
              <a:t>(인간 혐오 - 개방주의 – 평등주의 – 배타주의 – </a:t>
            </a:r>
            <a:r>
              <a:rPr lang="ko-KR" altLang="en-US" dirty="0" err="1"/>
              <a:t>이종족</a:t>
            </a:r>
            <a:r>
              <a:rPr lang="ko-KR" altLang="en-US" dirty="0"/>
              <a:t> 혐오) --&gt; 아직까지 후보 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27" y="5600195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UI배치를</a:t>
            </a:r>
            <a:r>
              <a:rPr lang="ko-KR" altLang="en-US" dirty="0"/>
              <a:t> 추가적인 내용이 들어갈 수 있도록 여유롭게 배치하는 것이 </a:t>
            </a:r>
            <a:r>
              <a:rPr lang="ko-KR" altLang="en-US" dirty="0" err="1"/>
              <a:t>좋을듯함</a:t>
            </a:r>
            <a:r>
              <a:rPr lang="ko-KR" altLang="en-US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--&gt; 정산 화면 (주마다)은 원정 중에도 해당 날짜가 되면 정산 화면이 </a:t>
            </a:r>
            <a:r>
              <a:rPr lang="ko-KR" altLang="en-US" dirty="0" err="1"/>
              <a:t>떠야하므로</a:t>
            </a:r>
            <a:r>
              <a:rPr lang="ko-KR" altLang="en-US" dirty="0"/>
              <a:t> 별도로 뜨는 창이 </a:t>
            </a:r>
            <a:r>
              <a:rPr lang="ko-KR" altLang="en-US" dirty="0" smtClean="0"/>
              <a:t>따로 있어야함.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13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UI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건설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74598"/>
            <a:ext cx="890860" cy="773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6" y="1514401"/>
            <a:ext cx="7686268" cy="52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UI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건설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74598"/>
            <a:ext cx="890860" cy="773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568" y="1976066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크기를 조정하여 건물 리스트가 한 페이지에 전부 들어와도 되고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혹은 양피지 양 옆 끝 부분에 화살표 표식을 만들어 다음 장으로 넘기는 형식을 취해도 상관 없습니다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더 편하신 방향으로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UI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건설 참고 이미지 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히마매</a:t>
            </a:r>
            <a:r>
              <a:rPr lang="en-US" altLang="ko-KR" dirty="0" smtClean="0"/>
              <a:t>3 </a:t>
            </a:r>
            <a:r>
              <a:rPr lang="ko-KR" altLang="en-US" dirty="0" smtClean="0"/>
              <a:t>건물 건설 화면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72" y="374598"/>
            <a:ext cx="1035065" cy="8989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5" y="2192539"/>
            <a:ext cx="7799010" cy="4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525" y="1969449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장신구를 담아두는 가방이며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다키스트</a:t>
            </a:r>
            <a:r>
              <a:rPr lang="ko-KR" altLang="en-US" dirty="0" smtClean="0"/>
              <a:t> 던전의 가방 양식을 따라갑니다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1052736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11. UI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창고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54023"/>
            <a:ext cx="1705460" cy="1397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09" y="2808848"/>
            <a:ext cx="2762636" cy="3248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2674779"/>
            <a:ext cx="4608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오로지 마을에서만 접근이 가능하며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현재는 장신구만 담지만 추가적으로 다른 아이템이 담길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닫기 위치나 칸 배열 등의 디자인은 임의로 하셔도 됩니다</a:t>
            </a:r>
            <a:r>
              <a:rPr lang="en-US" altLang="ko-KR" dirty="0" smtClean="0">
                <a:sym typeface="Wingdings" panose="05000000000000000000" pitchFamily="2" charset="2"/>
              </a:rPr>
              <a:t>.(</a:t>
            </a:r>
            <a:r>
              <a:rPr lang="ko-KR" altLang="en-US" dirty="0" smtClean="0">
                <a:sym typeface="Wingdings" panose="05000000000000000000" pitchFamily="2" charset="2"/>
              </a:rPr>
              <a:t>칸 마다 아이템이 들어간다는 점만 바뀌지 않으면 됩니다</a:t>
            </a:r>
            <a:r>
              <a:rPr lang="en-US" altLang="ko-KR" dirty="0" smtClean="0">
                <a:sym typeface="Wingdings" panose="05000000000000000000" pitchFamily="2" charset="2"/>
              </a:rPr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3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188640"/>
            <a:ext cx="399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– </a:t>
            </a:r>
            <a:r>
              <a:rPr lang="ko-KR" altLang="en-US" sz="2400" spc="300" dirty="0" smtClean="0">
                <a:latin typeface="+mj-ea"/>
                <a:ea typeface="+mj-ea"/>
              </a:rPr>
              <a:t>영지 </a:t>
            </a:r>
            <a:r>
              <a:rPr lang="en-US" altLang="ko-KR" sz="2400" spc="300" dirty="0" smtClean="0">
                <a:latin typeface="+mj-ea"/>
                <a:ea typeface="+mj-ea"/>
              </a:rPr>
              <a:t>(</a:t>
            </a:r>
            <a:r>
              <a:rPr lang="ko-KR" altLang="en-US" sz="2400" spc="300" dirty="0" smtClean="0">
                <a:latin typeface="+mj-ea"/>
                <a:ea typeface="+mj-ea"/>
              </a:rPr>
              <a:t>원정 선택</a:t>
            </a:r>
            <a:r>
              <a:rPr lang="en-US" altLang="ko-KR" sz="2400" spc="300" dirty="0" smtClean="0">
                <a:latin typeface="+mj-ea"/>
                <a:ea typeface="+mj-ea"/>
              </a:rPr>
              <a:t>)</a:t>
            </a:r>
            <a:r>
              <a:rPr lang="ko-KR" altLang="en-US" sz="2400" spc="300" dirty="0" smtClean="0">
                <a:latin typeface="+mj-ea"/>
                <a:ea typeface="+mj-ea"/>
              </a:rPr>
              <a:t> 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3" y="650305"/>
            <a:ext cx="9144000" cy="5442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51520" y="6093296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모험 시작을 누르면 섬 화면으로 이동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7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88" y="1556792"/>
            <a:ext cx="1844823" cy="18448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3861048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설정에 대한 구체적 유아이는 현재 구현 필요가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어느 정도 프로젝트가 진행 되고 설정 해야할 옵션의 필요성이 느껴지면 따로 내용을 추가할 예정입니다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아이콘만 있고 따로 상호 작용 양피지 내용은 작성 불필요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3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188640"/>
            <a:ext cx="471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– </a:t>
            </a:r>
            <a:r>
              <a:rPr lang="ko-KR" altLang="en-US" sz="2400" spc="300" dirty="0" smtClean="0">
                <a:latin typeface="+mj-ea"/>
                <a:ea typeface="+mj-ea"/>
              </a:rPr>
              <a:t>영지 </a:t>
            </a:r>
            <a:r>
              <a:rPr lang="en-US" altLang="ko-KR" sz="2400" spc="300" dirty="0" smtClean="0">
                <a:latin typeface="+mj-ea"/>
                <a:ea typeface="+mj-ea"/>
              </a:rPr>
              <a:t>(</a:t>
            </a:r>
            <a:r>
              <a:rPr lang="ko-KR" altLang="en-US" sz="2400" spc="300" dirty="0" smtClean="0">
                <a:latin typeface="+mj-ea"/>
                <a:ea typeface="+mj-ea"/>
              </a:rPr>
              <a:t>원정 선택</a:t>
            </a:r>
            <a:r>
              <a:rPr lang="en-US" altLang="ko-KR" sz="2400" spc="300" dirty="0" smtClean="0">
                <a:latin typeface="+mj-ea"/>
                <a:ea typeface="+mj-ea"/>
              </a:rPr>
              <a:t>)</a:t>
            </a:r>
            <a:r>
              <a:rPr lang="ko-KR" altLang="en-US" sz="2400" spc="300" dirty="0" smtClean="0">
                <a:latin typeface="+mj-ea"/>
                <a:ea typeface="+mj-ea"/>
              </a:rPr>
              <a:t> 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304"/>
            <a:ext cx="9144000" cy="601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116632"/>
            <a:ext cx="399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– </a:t>
            </a:r>
            <a:r>
              <a:rPr lang="ko-KR" altLang="en-US" sz="2400" spc="300" dirty="0" smtClean="0">
                <a:latin typeface="+mj-ea"/>
                <a:ea typeface="+mj-ea"/>
              </a:rPr>
              <a:t>영지 </a:t>
            </a:r>
            <a:r>
              <a:rPr lang="en-US" altLang="ko-KR" sz="2400" spc="300" dirty="0" smtClean="0">
                <a:latin typeface="+mj-ea"/>
                <a:ea typeface="+mj-ea"/>
              </a:rPr>
              <a:t>(</a:t>
            </a:r>
            <a:r>
              <a:rPr lang="ko-KR" altLang="en-US" sz="2400" spc="300" dirty="0" smtClean="0">
                <a:latin typeface="+mj-ea"/>
                <a:ea typeface="+mj-ea"/>
              </a:rPr>
              <a:t>내정 선택</a:t>
            </a:r>
            <a:r>
              <a:rPr lang="en-US" altLang="ko-KR" sz="2400" spc="300" dirty="0" smtClean="0">
                <a:latin typeface="+mj-ea"/>
                <a:ea typeface="+mj-ea"/>
              </a:rPr>
              <a:t>)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9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032" y="1124744"/>
            <a:ext cx="87129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olidFill>
                  <a:srgbClr val="FF0000"/>
                </a:solidFill>
              </a:rPr>
              <a:t>모든 </a:t>
            </a:r>
            <a:r>
              <a:rPr lang="ko-KR" altLang="en-US" sz="2400" dirty="0">
                <a:solidFill>
                  <a:srgbClr val="FF0000"/>
                </a:solidFill>
              </a:rPr>
              <a:t>화면의 이미지는 </a:t>
            </a:r>
            <a:r>
              <a:rPr lang="en-US" altLang="ko-KR" sz="2400" dirty="0">
                <a:solidFill>
                  <a:srgbClr val="FF0000"/>
                </a:solidFill>
              </a:rPr>
              <a:t>‘</a:t>
            </a:r>
            <a:r>
              <a:rPr lang="ko-KR" altLang="en-US" sz="2400" dirty="0">
                <a:solidFill>
                  <a:srgbClr val="FF0000"/>
                </a:solidFill>
              </a:rPr>
              <a:t>그저</a:t>
            </a:r>
            <a:r>
              <a:rPr lang="en-US" altLang="ko-KR" sz="2400" dirty="0">
                <a:solidFill>
                  <a:srgbClr val="FF0000"/>
                </a:solidFill>
              </a:rPr>
              <a:t>’</a:t>
            </a:r>
            <a:r>
              <a:rPr lang="ko-KR" altLang="en-US" sz="2400" dirty="0">
                <a:solidFill>
                  <a:srgbClr val="FF0000"/>
                </a:solidFill>
              </a:rPr>
              <a:t> 편의를 위해서 임의로 참조한 </a:t>
            </a:r>
            <a:r>
              <a:rPr lang="ko-KR" altLang="en-US" sz="2400" dirty="0" smtClean="0">
                <a:solidFill>
                  <a:srgbClr val="FF0000"/>
                </a:solidFill>
              </a:rPr>
              <a:t>이미지들</a:t>
            </a:r>
            <a:r>
              <a:rPr lang="en-US" altLang="ko-KR" sz="2400" dirty="0" smtClean="0">
                <a:solidFill>
                  <a:srgbClr val="FF0000"/>
                </a:solidFill>
              </a:rPr>
              <a:t>. </a:t>
            </a:r>
            <a:r>
              <a:rPr lang="en-US" altLang="ko-KR" sz="2400" dirty="0" smtClean="0"/>
              <a:t>(</a:t>
            </a:r>
            <a:r>
              <a:rPr lang="ko-KR" altLang="en-US" sz="2400" u="sng" dirty="0" smtClean="0"/>
              <a:t>건물 옆의 숫자는 우선순위를 의미함</a:t>
            </a:r>
            <a:r>
              <a:rPr lang="en-US" altLang="ko-KR" sz="2400" dirty="0" smtClean="0"/>
              <a:t>.)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이 기획서에는 기능 및 시스템에 대한 이야기는 최대한 배제함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건물 및 아이콘 </a:t>
            </a:r>
            <a:r>
              <a:rPr lang="ko-KR" altLang="en-US" dirty="0" err="1" smtClean="0"/>
              <a:t>클릭시에</a:t>
            </a:r>
            <a:r>
              <a:rPr lang="ko-KR" altLang="en-US" dirty="0" smtClean="0"/>
              <a:t> 현재 화면 위에 겹쳐서 나오는 화면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양피지 느낌으로 좌측 상단에 </a:t>
            </a:r>
            <a:r>
              <a:rPr lang="ko-KR" altLang="en-US" dirty="0" err="1" smtClean="0"/>
              <a:t>탭키가</a:t>
            </a:r>
            <a:r>
              <a:rPr lang="ko-KR" altLang="en-US" dirty="0" smtClean="0"/>
              <a:t> 존재할 수 있음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334836"/>
            <a:ext cx="7056784" cy="333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52736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길드 건물 </a:t>
            </a:r>
            <a:r>
              <a:rPr lang="en-US" altLang="ko-KR" dirty="0" smtClean="0"/>
              <a:t>: (</a:t>
            </a:r>
            <a:r>
              <a:rPr lang="ko-KR" altLang="en-US" dirty="0" err="1" smtClean="0"/>
              <a:t>다키스트</a:t>
            </a:r>
            <a:r>
              <a:rPr lang="ko-KR" altLang="en-US" dirty="0" smtClean="0"/>
              <a:t> 던전 길드 건물 참조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숙소의 기능과 길드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의뢰 수주</a:t>
            </a:r>
            <a:r>
              <a:rPr lang="en-US" altLang="ko-KR" dirty="0" smtClean="0"/>
              <a:t>(</a:t>
            </a:r>
            <a:r>
              <a:rPr lang="ko-KR" altLang="en-US" dirty="0" smtClean="0"/>
              <a:t>임시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용병 고용 및 관리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기능을 합친 건물입니다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36912"/>
            <a:ext cx="3672408" cy="4039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2746537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단계의 진화 과정을 가집니다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용병의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의뢰 수주 및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장비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훈련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등의 기능을 가질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97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3977" y="863388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길드 건물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ko-KR" altLang="en-US" dirty="0"/>
              <a:t>클릭 시 나오는 화면 </a:t>
            </a:r>
            <a:r>
              <a:rPr lang="en-US" altLang="ko-KR" dirty="0"/>
              <a:t>– </a:t>
            </a:r>
            <a:r>
              <a:rPr lang="ko-KR" altLang="en-US" dirty="0" smtClean="0"/>
              <a:t>길드 탭과 숙소 탭으로 구성됩니다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6" y="1782672"/>
            <a:ext cx="9144000" cy="49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 smtClean="0">
                <a:latin typeface="+mj-ea"/>
                <a:ea typeface="+mj-ea"/>
              </a:rPr>
              <a:t>영지</a:t>
            </a:r>
            <a:endParaRPr lang="ko-KR" altLang="en-US" sz="2400" spc="300" dirty="0"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3977" y="863388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길드 건물에서 영웅 </a:t>
            </a:r>
            <a:r>
              <a:rPr lang="ko-KR" altLang="en-US" dirty="0" err="1" smtClean="0"/>
              <a:t>정보창은</a:t>
            </a:r>
            <a:r>
              <a:rPr lang="ko-KR" altLang="en-US" dirty="0" smtClean="0"/>
              <a:t> 별도로 작동되는 창입니다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720"/>
            <a:ext cx="9144000" cy="550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872</Words>
  <Application>Microsoft Office PowerPoint</Application>
  <PresentationFormat>화면 슬라이드 쇼(4:3)</PresentationFormat>
  <Paragraphs>135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08서울남산체 B</vt:lpstr>
      <vt:lpstr>Adobe 고딕 Std B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이대경</cp:lastModifiedBy>
  <cp:revision>93</cp:revision>
  <dcterms:created xsi:type="dcterms:W3CDTF">2015-04-15T04:21:45Z</dcterms:created>
  <dcterms:modified xsi:type="dcterms:W3CDTF">2019-01-24T04:40:33Z</dcterms:modified>
</cp:coreProperties>
</file>